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17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1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42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2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63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9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16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0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8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5DF2-5E33-49E8-8298-6B95038E77A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E746B-245E-4B9A-8ACE-4EDF6E15E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20" y="423510"/>
            <a:ext cx="1597795" cy="1597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48" y="1595820"/>
            <a:ext cx="7291938" cy="4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2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zztffsb@outlook.com</dc:creator>
  <cp:lastModifiedBy>zztffsb@outlook.com</cp:lastModifiedBy>
  <cp:revision>2</cp:revision>
  <dcterms:created xsi:type="dcterms:W3CDTF">2020-07-26T05:50:46Z</dcterms:created>
  <dcterms:modified xsi:type="dcterms:W3CDTF">2020-07-26T10:41:55Z</dcterms:modified>
</cp:coreProperties>
</file>