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10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092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55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56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07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21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13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11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0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1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6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98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4515-F212-446D-8B22-664B776B46A2}" type="datetimeFigureOut">
              <a:rPr lang="zh-CN" altLang="en-US" smtClean="0"/>
              <a:t>2020/7/26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275D5-8E3E-48DA-A7C8-EF3E233557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13" y="847022"/>
            <a:ext cx="1872113" cy="18721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50" y="2241700"/>
            <a:ext cx="5958038" cy="33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4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824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zztffsb@outlook.com</dc:creator>
  <cp:lastModifiedBy>zztffsb@outlook.com</cp:lastModifiedBy>
  <cp:revision>2</cp:revision>
  <dcterms:created xsi:type="dcterms:W3CDTF">2020-07-26T05:49:04Z</dcterms:created>
  <dcterms:modified xsi:type="dcterms:W3CDTF">2020-07-26T10:45:21Z</dcterms:modified>
</cp:coreProperties>
</file>